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D8A8-18E8-48C1-B520-9B75EC950247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FA70E-C29D-4ECB-BDF8-BE928564D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4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D8A8-18E8-48C1-B520-9B75EC950247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FA70E-C29D-4ECB-BDF8-BE928564D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44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D8A8-18E8-48C1-B520-9B75EC950247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FA70E-C29D-4ECB-BDF8-BE928564D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9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D8A8-18E8-48C1-B520-9B75EC950247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FA70E-C29D-4ECB-BDF8-BE928564D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6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D8A8-18E8-48C1-B520-9B75EC950247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FA70E-C29D-4ECB-BDF8-BE928564D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28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D8A8-18E8-48C1-B520-9B75EC950247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FA70E-C29D-4ECB-BDF8-BE928564D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D8A8-18E8-48C1-B520-9B75EC950247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FA70E-C29D-4ECB-BDF8-BE928564D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7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D8A8-18E8-48C1-B520-9B75EC950247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FA70E-C29D-4ECB-BDF8-BE928564D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3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D8A8-18E8-48C1-B520-9B75EC950247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FA70E-C29D-4ECB-BDF8-BE928564D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5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D8A8-18E8-48C1-B520-9B75EC950247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FA70E-C29D-4ECB-BDF8-BE928564D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7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D8A8-18E8-48C1-B520-9B75EC950247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FA70E-C29D-4ECB-BDF8-BE928564D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4D8A8-18E8-48C1-B520-9B75EC950247}" type="datetimeFigureOut">
              <a:rPr lang="en-US" smtClean="0"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FA70E-C29D-4ECB-BDF8-BE928564D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2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 noChangeShapeType="1" noTextEdit="1"/>
          </p:cNvSpPr>
          <p:nvPr/>
        </p:nvSpPr>
        <p:spPr bwMode="auto">
          <a:xfrm>
            <a:off x="4582160" y="4230370"/>
            <a:ext cx="4067175" cy="457200"/>
          </a:xfrm>
          <a:prstGeom prst="rect">
            <a:avLst/>
          </a:prstGeom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n w="19050" cap="flat" cmpd="sng" algn="ctr">
                  <a:solidFill>
                    <a:srgbClr val="123683"/>
                  </a:solidFill>
                  <a:prstDash val="solid"/>
                  <a:round/>
                </a:ln>
                <a:solidFill>
                  <a:srgbClr val="134194"/>
                </a:solidFill>
                <a:effectLst>
                  <a:outerShdw dist="17907" dir="8100000" algn="ctr" rotWithShape="0">
                    <a:srgbClr val="A5A5A5">
                      <a:alpha val="75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Technology Director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 Box 3"/>
          <p:cNvSpPr txBox="1">
            <a:spLocks noChangeArrowheads="1" noChangeShapeType="1" noTextEdit="1"/>
          </p:cNvSpPr>
          <p:nvPr/>
        </p:nvSpPr>
        <p:spPr bwMode="auto">
          <a:xfrm>
            <a:off x="4724400" y="3398520"/>
            <a:ext cx="3329305" cy="655320"/>
          </a:xfrm>
          <a:prstGeom prst="rect">
            <a:avLst/>
          </a:prstGeom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b="1" dirty="0" err="1">
                <a:ln w="19050" cap="flat" cmpd="sng" algn="ctr">
                  <a:solidFill>
                    <a:srgbClr val="1F497D"/>
                  </a:solidFill>
                  <a:prstDash val="solid"/>
                  <a:round/>
                </a:ln>
                <a:solidFill>
                  <a:srgbClr val="073C96"/>
                </a:solidFill>
                <a:effectLst>
                  <a:outerShdw dist="17907" dir="8100000" algn="ctr" rotWithShape="0">
                    <a:srgbClr val="548DD4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Mrs.Bennett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 descr="Drag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190" y="3438525"/>
            <a:ext cx="1408430" cy="1513205"/>
          </a:xfrm>
          <a:prstGeom prst="flowChartDocument">
            <a:avLst/>
          </a:prstGeom>
          <a:solidFill>
            <a:srgbClr val="073C96"/>
          </a:solidFill>
          <a:ln w="63500" cmpd="thinThick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</p:spPr>
      </p:pic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>
            <a:off x="4418330" y="4093210"/>
            <a:ext cx="4231640" cy="10160"/>
          </a:xfrm>
          <a:prstGeom prst="straightConnector1">
            <a:avLst/>
          </a:prstGeom>
          <a:noFill/>
          <a:ln w="31750">
            <a:solidFill>
              <a:schemeClr val="dk1">
                <a:lumMod val="0"/>
                <a:lumOff val="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  <p:sp>
        <p:nvSpPr>
          <p:cNvPr id="8" name="Text Box 5"/>
          <p:cNvSpPr txBox="1">
            <a:spLocks noChangeArrowheads="1" noChangeShapeType="1" noTextEdit="1"/>
          </p:cNvSpPr>
          <p:nvPr/>
        </p:nvSpPr>
        <p:spPr bwMode="auto">
          <a:xfrm>
            <a:off x="693420" y="608965"/>
            <a:ext cx="5648325" cy="73914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548DD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b="1" spc="-180">
                <a:gradFill>
                  <a:gsLst>
                    <a:gs pos="0">
                      <a:srgbClr val="548DD4"/>
                    </a:gs>
                    <a:gs pos="100000">
                      <a:srgbClr val="CEDDF1">
                        <a:alpha val="80000"/>
                      </a:srgbClr>
                    </a:gs>
                  </a:gsLst>
                  <a:lin ang="5400000" scaled="1"/>
                </a:gra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How to do your banner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598420" y="1328420"/>
            <a:ext cx="4297680" cy="191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0" marR="0">
              <a:lnSpc>
                <a:spcPct val="118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0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used Verdana 36 pt for top word art</a:t>
            </a:r>
          </a:p>
          <a:p>
            <a:pPr marL="0" marR="0">
              <a:lnSpc>
                <a:spcPct val="118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0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Verdana 24 pt for bottom word art</a:t>
            </a:r>
          </a:p>
          <a:p>
            <a:pPr marL="0" marR="0">
              <a:lnSpc>
                <a:spcPct val="118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0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18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0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18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0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all and group</a:t>
            </a:r>
          </a:p>
          <a:p>
            <a:pPr marL="0" marR="0">
              <a:lnSpc>
                <a:spcPct val="118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0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Right click and save as jpeg with smallest size</a:t>
            </a:r>
          </a:p>
        </p:txBody>
      </p: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>
            <a:off x="-2099310" y="-631190"/>
            <a:ext cx="10795" cy="0"/>
          </a:xfrm>
          <a:prstGeom prst="straightConnector1">
            <a:avLst/>
          </a:prstGeom>
          <a:noFill/>
          <a:ln w="9525">
            <a:solidFill>
              <a:schemeClr val="dk1">
                <a:lumMod val="0"/>
                <a:lumOff val="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6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08CC525524B541BC419A5DD15F36C9" ma:contentTypeVersion="0" ma:contentTypeDescription="Create a new document." ma:contentTypeScope="" ma:versionID="33bcec7e9c0f8a3c4f80dc97c4b128d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4BD4B1-DCC8-4628-96E3-4EBE98311011}"/>
</file>

<file path=customXml/itemProps2.xml><?xml version="1.0" encoding="utf-8"?>
<ds:datastoreItem xmlns:ds="http://schemas.openxmlformats.org/officeDocument/2006/customXml" ds:itemID="{B0BA99EB-75EF-46DF-B351-CCE473240167}"/>
</file>

<file path=customXml/itemProps3.xml><?xml version="1.0" encoding="utf-8"?>
<ds:datastoreItem xmlns:ds="http://schemas.openxmlformats.org/officeDocument/2006/customXml" ds:itemID="{348938E2-0F1C-4B60-991C-3FEA8655EB1A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Times New Roman</vt:lpstr>
      <vt:lpstr>Verdana</vt:lpstr>
      <vt:lpstr>Office Theme</vt:lpstr>
      <vt:lpstr>PowerPoint Presentation</vt:lpstr>
    </vt:vector>
  </TitlesOfParts>
  <Company>STI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Bennett, Liz</dc:creator>
  <cp:lastModifiedBy>Bennett, Liz</cp:lastModifiedBy>
  <cp:revision>1</cp:revision>
  <dcterms:created xsi:type="dcterms:W3CDTF">2014-08-03T19:11:26Z</dcterms:created>
  <dcterms:modified xsi:type="dcterms:W3CDTF">2014-08-03T19:12:49Z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0x010100AE08CC525524B541BC419A5DD15F36C9</vt:lpwstr>
  </property>
</Properties>
</file>